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3" d="100"/>
          <a:sy n="73" d="100"/>
        </p:scale>
        <p:origin x="-1434" y="-78"/>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5E7DAD-BD66-4F93-B0DD-4144848825C2}" type="datetimeFigureOut">
              <a:rPr lang="en-US" smtClean="0"/>
              <a:pPr/>
              <a:t>9/9/2011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1D144A-5745-4A6C-810E-77C451E66F7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5E7DAD-BD66-4F93-B0DD-4144848825C2}" type="datetimeFigureOut">
              <a:rPr lang="en-US" smtClean="0"/>
              <a:pPr/>
              <a:t>9/9/2011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1D144A-5745-4A6C-810E-77C451E66F7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5E7DAD-BD66-4F93-B0DD-4144848825C2}" type="datetimeFigureOut">
              <a:rPr lang="en-US" smtClean="0"/>
              <a:pPr/>
              <a:t>9/9/2011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1D144A-5745-4A6C-810E-77C451E66F7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5E7DAD-BD66-4F93-B0DD-4144848825C2}" type="datetimeFigureOut">
              <a:rPr lang="en-US" smtClean="0"/>
              <a:pPr/>
              <a:t>9/9/2011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1D144A-5745-4A6C-810E-77C451E66F7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5E7DAD-BD66-4F93-B0DD-4144848825C2}" type="datetimeFigureOut">
              <a:rPr lang="en-US" smtClean="0"/>
              <a:pPr/>
              <a:t>9/9/2011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1D144A-5745-4A6C-810E-77C451E66F7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5E7DAD-BD66-4F93-B0DD-4144848825C2}" type="datetimeFigureOut">
              <a:rPr lang="en-US" smtClean="0"/>
              <a:pPr/>
              <a:t>9/9/2011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1D144A-5745-4A6C-810E-77C451E66F7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5E7DAD-BD66-4F93-B0DD-4144848825C2}" type="datetimeFigureOut">
              <a:rPr lang="en-US" smtClean="0"/>
              <a:pPr/>
              <a:t>9/9/2011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1D144A-5745-4A6C-810E-77C451E66F7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5E7DAD-BD66-4F93-B0DD-4144848825C2}" type="datetimeFigureOut">
              <a:rPr lang="en-US" smtClean="0"/>
              <a:pPr/>
              <a:t>9/9/2011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1D144A-5745-4A6C-810E-77C451E66F7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5E7DAD-BD66-4F93-B0DD-4144848825C2}" type="datetimeFigureOut">
              <a:rPr lang="en-US" smtClean="0"/>
              <a:pPr/>
              <a:t>9/9/2011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1D144A-5745-4A6C-810E-77C451E66F7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5E7DAD-BD66-4F93-B0DD-4144848825C2}" type="datetimeFigureOut">
              <a:rPr lang="en-US" smtClean="0"/>
              <a:pPr/>
              <a:t>9/9/2011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1D144A-5745-4A6C-810E-77C451E66F7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5E7DAD-BD66-4F93-B0DD-4144848825C2}" type="datetimeFigureOut">
              <a:rPr lang="en-US" smtClean="0"/>
              <a:pPr/>
              <a:t>9/9/2011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1D144A-5745-4A6C-810E-77C451E66F7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05E7DAD-BD66-4F93-B0DD-4144848825C2}" type="datetimeFigureOut">
              <a:rPr lang="en-US" smtClean="0"/>
              <a:pPr/>
              <a:t>9/9/2011</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691D144A-5745-4A6C-810E-77C451E66F7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6200" y="152400"/>
            <a:ext cx="6705600" cy="13716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838200" y="304800"/>
            <a:ext cx="5257800" cy="1569660"/>
          </a:xfrm>
          <a:prstGeom prst="rect">
            <a:avLst/>
          </a:prstGeom>
          <a:noFill/>
        </p:spPr>
        <p:txBody>
          <a:bodyPr wrap="square" rtlCol="0">
            <a:spAutoFit/>
          </a:bodyPr>
          <a:lstStyle/>
          <a:p>
            <a:pPr algn="ctr"/>
            <a:r>
              <a:rPr lang="en-US" sz="2400" dirty="0" smtClean="0">
                <a:latin typeface="Century Gothic" pitchFamily="34" charset="0"/>
              </a:rPr>
              <a:t>Mrs. C’s  </a:t>
            </a:r>
          </a:p>
          <a:p>
            <a:pPr algn="ctr"/>
            <a:r>
              <a:rPr lang="en-US" sz="2400" dirty="0" smtClean="0">
                <a:latin typeface="Century Gothic" pitchFamily="34" charset="0"/>
              </a:rPr>
              <a:t>Mustang News</a:t>
            </a:r>
          </a:p>
          <a:p>
            <a:pPr algn="ctr"/>
            <a:r>
              <a:rPr lang="en-US" sz="2400" dirty="0" smtClean="0">
                <a:latin typeface="Century Gothic" pitchFamily="34" charset="0"/>
              </a:rPr>
              <a:t>Sept. 9</a:t>
            </a:r>
            <a:r>
              <a:rPr lang="en-US" sz="2400" dirty="0" smtClean="0">
                <a:latin typeface="Century Gothic" pitchFamily="34" charset="0"/>
              </a:rPr>
              <a:t>, </a:t>
            </a:r>
            <a:r>
              <a:rPr lang="en-US" sz="2400" dirty="0" smtClean="0">
                <a:latin typeface="Century Gothic" pitchFamily="34" charset="0"/>
              </a:rPr>
              <a:t>2011</a:t>
            </a:r>
          </a:p>
          <a:p>
            <a:endParaRPr lang="en-US" sz="2400" dirty="0">
              <a:latin typeface="Century Gothic" pitchFamily="34" charset="0"/>
            </a:endParaRPr>
          </a:p>
        </p:txBody>
      </p:sp>
      <p:sp>
        <p:nvSpPr>
          <p:cNvPr id="7" name="TextBox 6"/>
          <p:cNvSpPr txBox="1"/>
          <p:nvPr/>
        </p:nvSpPr>
        <p:spPr>
          <a:xfrm>
            <a:off x="171439" y="1447800"/>
            <a:ext cx="6534161" cy="7632859"/>
          </a:xfrm>
          <a:prstGeom prst="rect">
            <a:avLst/>
          </a:prstGeom>
          <a:solidFill>
            <a:schemeClr val="bg1"/>
          </a:solidFill>
          <a:ln>
            <a:solidFill>
              <a:srgbClr val="FFFF00"/>
            </a:solidFill>
          </a:ln>
        </p:spPr>
        <p:txBody>
          <a:bodyPr wrap="square" rtlCol="0">
            <a:spAutoFit/>
          </a:bodyPr>
          <a:lstStyle/>
          <a:p>
            <a:endParaRPr lang="en-US" sz="1400" dirty="0" smtClean="0">
              <a:latin typeface="Century Gothic" pitchFamily="34" charset="0"/>
            </a:endParaRPr>
          </a:p>
          <a:p>
            <a:r>
              <a:rPr lang="en-US" sz="1400" dirty="0" smtClean="0">
                <a:latin typeface="Century Gothic" pitchFamily="34" charset="0"/>
              </a:rPr>
              <a:t>Yeah! We’ve had a wonderful time together for the past 2 weeks.  We have been busy building our community, collecting supplies, reviewing skills, and learning routines.  The children have bonded quickly. :0)</a:t>
            </a:r>
          </a:p>
          <a:p>
            <a:endParaRPr lang="en-US" sz="1400" dirty="0" smtClean="0">
              <a:latin typeface="Century Gothic" pitchFamily="34" charset="0"/>
            </a:endParaRPr>
          </a:p>
          <a:p>
            <a:r>
              <a:rPr lang="en-US" sz="1400" dirty="0" smtClean="0">
                <a:latin typeface="Century Gothic" pitchFamily="34" charset="0"/>
              </a:rPr>
              <a:t>I would like to thank all of you for coming last night…I hope you enjoyed the evening…</a:t>
            </a:r>
          </a:p>
          <a:p>
            <a:endParaRPr lang="en-US" sz="1400" dirty="0" smtClean="0">
              <a:latin typeface="Century Gothic" pitchFamily="34" charset="0"/>
            </a:endParaRPr>
          </a:p>
          <a:p>
            <a:r>
              <a:rPr lang="en-US" sz="1400" b="1" u="sng" dirty="0" smtClean="0">
                <a:latin typeface="Century Gothic" pitchFamily="34" charset="0"/>
              </a:rPr>
              <a:t>Mrs. C’s Tech Night…Wednesday. Sept. 14  5:00-6:00</a:t>
            </a:r>
          </a:p>
          <a:p>
            <a:r>
              <a:rPr lang="en-US" sz="1400" dirty="0" smtClean="0">
                <a:latin typeface="Century Gothic" pitchFamily="34" charset="0"/>
              </a:rPr>
              <a:t>Your child will have homework that needs to be completed on the computer.  If you would like to learn how to use the programs that will be given for homework, please come this Wednesday, Sept. 14, 5:00-6:00pm.</a:t>
            </a:r>
          </a:p>
          <a:p>
            <a:endParaRPr lang="en-US" sz="1400" dirty="0" smtClean="0">
              <a:latin typeface="Century Gothic" pitchFamily="34" charset="0"/>
            </a:endParaRPr>
          </a:p>
          <a:p>
            <a:r>
              <a:rPr lang="en-US" sz="1400" b="1" u="sng" dirty="0" smtClean="0">
                <a:latin typeface="Century Gothic" pitchFamily="34" charset="0"/>
              </a:rPr>
              <a:t>16</a:t>
            </a:r>
            <a:r>
              <a:rPr lang="en-US" sz="1400" b="1" u="sng" baseline="30000" dirty="0" smtClean="0">
                <a:latin typeface="Century Gothic" pitchFamily="34" charset="0"/>
              </a:rPr>
              <a:t>th</a:t>
            </a:r>
            <a:r>
              <a:rPr lang="en-US" sz="1400" b="1" u="sng" dirty="0" smtClean="0">
                <a:latin typeface="Century Gothic" pitchFamily="34" charset="0"/>
              </a:rPr>
              <a:t> of </a:t>
            </a:r>
            <a:r>
              <a:rPr lang="en-US" sz="1400" b="1" u="sng" dirty="0" smtClean="0">
                <a:latin typeface="Century Gothic" pitchFamily="34" charset="0"/>
              </a:rPr>
              <a:t>Septiembre</a:t>
            </a:r>
            <a:r>
              <a:rPr lang="en-US" sz="1400" b="1" u="sng" dirty="0" smtClean="0">
                <a:latin typeface="Century Gothic" pitchFamily="34" charset="0"/>
              </a:rPr>
              <a:t> will be celebrated on Sept. 15 at 12:00pm</a:t>
            </a:r>
            <a:endParaRPr lang="en-US" sz="1400" dirty="0" smtClean="0">
              <a:latin typeface="Century Gothic" pitchFamily="34" charset="0"/>
            </a:endParaRPr>
          </a:p>
          <a:p>
            <a:r>
              <a:rPr lang="en-US" sz="1400" dirty="0" smtClean="0">
                <a:latin typeface="Century Gothic" pitchFamily="34" charset="0"/>
              </a:rPr>
              <a:t>To begin our Social Studies unit, we will be learning about Mexico next week.  The class will celebrate 16</a:t>
            </a:r>
            <a:r>
              <a:rPr lang="en-US" sz="1400" baseline="30000" dirty="0" smtClean="0">
                <a:latin typeface="Century Gothic" pitchFamily="34" charset="0"/>
              </a:rPr>
              <a:t>th</a:t>
            </a:r>
            <a:r>
              <a:rPr lang="en-US" sz="1400" dirty="0" smtClean="0">
                <a:latin typeface="Century Gothic" pitchFamily="34" charset="0"/>
              </a:rPr>
              <a:t> of </a:t>
            </a:r>
            <a:r>
              <a:rPr lang="en-US" sz="1400" dirty="0" smtClean="0">
                <a:latin typeface="Century Gothic" pitchFamily="34" charset="0"/>
              </a:rPr>
              <a:t>Septiembre</a:t>
            </a:r>
            <a:r>
              <a:rPr lang="en-US" sz="1400" dirty="0" smtClean="0">
                <a:latin typeface="Century Gothic" pitchFamily="34" charset="0"/>
              </a:rPr>
              <a:t> this Thursday at 12:00.  The children go to specials at 1:00 so we </a:t>
            </a:r>
            <a:r>
              <a:rPr lang="en-US" sz="1400" dirty="0" smtClean="0">
                <a:latin typeface="Century Gothic" pitchFamily="34" charset="0"/>
              </a:rPr>
              <a:t>will </a:t>
            </a:r>
            <a:r>
              <a:rPr lang="en-US" sz="1400" dirty="0" smtClean="0">
                <a:latin typeface="Century Gothic" pitchFamily="34" charset="0"/>
              </a:rPr>
              <a:t>split the celebration in 1/2….12:00-12:50 and 2:00-2:30pm.  If you would like to volunteer please email me so I can plan accordingly…I’m sorry but siblings may not attend.</a:t>
            </a:r>
          </a:p>
          <a:p>
            <a:endParaRPr lang="en-US" sz="1400" dirty="0" smtClean="0">
              <a:latin typeface="Century Gothic" pitchFamily="34" charset="0"/>
            </a:endParaRPr>
          </a:p>
          <a:p>
            <a:r>
              <a:rPr lang="en-US" sz="1400" b="1" u="sng" dirty="0" smtClean="0">
                <a:latin typeface="Century Gothic" pitchFamily="34" charset="0"/>
              </a:rPr>
              <a:t>Supplies</a:t>
            </a:r>
          </a:p>
          <a:p>
            <a:r>
              <a:rPr lang="en-US" sz="1400" dirty="0" smtClean="0">
                <a:latin typeface="Century Gothic" pitchFamily="34" charset="0"/>
              </a:rPr>
              <a:t>The children do need extra supplies…please refer to the supply list on the website.</a:t>
            </a:r>
          </a:p>
          <a:p>
            <a:endParaRPr lang="en-US" sz="1400" dirty="0" smtClean="0">
              <a:latin typeface="Century Gothic" pitchFamily="34" charset="0"/>
            </a:endParaRPr>
          </a:p>
          <a:p>
            <a:r>
              <a:rPr lang="en-US" sz="1400" b="1" u="sng" dirty="0" smtClean="0">
                <a:latin typeface="Century Gothic" pitchFamily="34" charset="0"/>
              </a:rPr>
              <a:t>Snack Calendar</a:t>
            </a:r>
          </a:p>
          <a:p>
            <a:r>
              <a:rPr lang="en-US" sz="1400" dirty="0" smtClean="0">
                <a:latin typeface="Century Gothic" pitchFamily="34" charset="0"/>
              </a:rPr>
              <a:t>Community snacks will begin next week.  Please refer to the snack calendar on our website to check when your child is responsible for snack.</a:t>
            </a:r>
          </a:p>
          <a:p>
            <a:endParaRPr lang="en-US" sz="1400" dirty="0" smtClean="0">
              <a:latin typeface="Century Gothic" pitchFamily="34" charset="0"/>
            </a:endParaRPr>
          </a:p>
          <a:p>
            <a:r>
              <a:rPr lang="en-US" sz="1400" b="1" u="sng" dirty="0" smtClean="0">
                <a:latin typeface="Century Gothic" pitchFamily="34" charset="0"/>
              </a:rPr>
              <a:t>Apple Science …Friday, September 30 </a:t>
            </a:r>
          </a:p>
          <a:p>
            <a:r>
              <a:rPr lang="en-US" sz="1400" dirty="0" smtClean="0">
                <a:latin typeface="Century Gothic" pitchFamily="34" charset="0"/>
              </a:rPr>
              <a:t>Volunteers needed for Apple </a:t>
            </a:r>
            <a:r>
              <a:rPr lang="en-US" sz="1400" dirty="0" smtClean="0">
                <a:latin typeface="Century Gothic" pitchFamily="34" charset="0"/>
              </a:rPr>
              <a:t>Sci</a:t>
            </a:r>
            <a:r>
              <a:rPr lang="en-US" sz="1400" dirty="0" smtClean="0">
                <a:latin typeface="Century Gothic" pitchFamily="34" charset="0"/>
              </a:rPr>
              <a:t>-Fri from 12:00-12:50 pm and 2:00-2:30pm.</a:t>
            </a:r>
          </a:p>
          <a:p>
            <a:r>
              <a:rPr lang="en-US" sz="1400" dirty="0" smtClean="0">
                <a:latin typeface="Century Gothic" pitchFamily="34" charset="0"/>
              </a:rPr>
              <a:t>The children will rotate stations…if you would like to volunteer,  please send me an email.</a:t>
            </a:r>
          </a:p>
          <a:p>
            <a:r>
              <a:rPr lang="en-US" sz="1400" b="1" dirty="0" smtClean="0">
                <a:latin typeface="Century Gothic" pitchFamily="34" charset="0"/>
              </a:rPr>
              <a:t>PLEASE VIEW THE NEXT PAGE!</a:t>
            </a:r>
            <a:endParaRPr lang="en-US" sz="1200" dirty="0" smtClean="0">
              <a:latin typeface="Century Gothic" pitchFamily="34" charset="0"/>
            </a:endParaRPr>
          </a:p>
        </p:txBody>
      </p:sp>
      <p:pic>
        <p:nvPicPr>
          <p:cNvPr id="2050" name="Picture 2" descr="children,kids,people,sunshine,weather"/>
          <p:cNvPicPr>
            <a:picLocks noChangeAspect="1" noChangeArrowheads="1"/>
          </p:cNvPicPr>
          <p:nvPr/>
        </p:nvPicPr>
        <p:blipFill>
          <a:blip r:embed="rId2" cstate="print"/>
          <a:srcRect/>
          <a:stretch>
            <a:fillRect/>
          </a:stretch>
        </p:blipFill>
        <p:spPr bwMode="auto">
          <a:xfrm>
            <a:off x="4953000" y="228600"/>
            <a:ext cx="1572317" cy="1219200"/>
          </a:xfrm>
          <a:prstGeom prst="rect">
            <a:avLst/>
          </a:prstGeom>
          <a:noFill/>
        </p:spPr>
      </p:pic>
      <p:pic>
        <p:nvPicPr>
          <p:cNvPr id="8" name="Picture 2" descr="children,kids,people,sunshine,weather"/>
          <p:cNvPicPr>
            <a:picLocks noChangeAspect="1" noChangeArrowheads="1"/>
          </p:cNvPicPr>
          <p:nvPr/>
        </p:nvPicPr>
        <p:blipFill>
          <a:blip r:embed="rId2" cstate="print"/>
          <a:srcRect/>
          <a:stretch>
            <a:fillRect/>
          </a:stretch>
        </p:blipFill>
        <p:spPr bwMode="auto">
          <a:xfrm>
            <a:off x="381000" y="204393"/>
            <a:ext cx="1575294" cy="1243407"/>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85800"/>
            <a:ext cx="6019800" cy="2031325"/>
          </a:xfrm>
          <a:prstGeom prst="rect">
            <a:avLst/>
          </a:prstGeom>
        </p:spPr>
        <p:txBody>
          <a:bodyPr wrap="square">
            <a:spAutoFit/>
          </a:bodyPr>
          <a:lstStyle/>
          <a:p>
            <a:r>
              <a:rPr lang="en-US" sz="1400" u="sng" dirty="0" smtClean="0">
                <a:solidFill>
                  <a:srgbClr val="FF0000"/>
                </a:solidFill>
                <a:latin typeface="Century Gothic" pitchFamily="34" charset="0"/>
              </a:rPr>
              <a:t>Mark Your </a:t>
            </a:r>
            <a:r>
              <a:rPr lang="en-US" sz="1400" u="sng" dirty="0" smtClean="0">
                <a:solidFill>
                  <a:srgbClr val="FF0000"/>
                </a:solidFill>
                <a:latin typeface="Century Gothic" pitchFamily="34" charset="0"/>
              </a:rPr>
              <a:t>Calendar</a:t>
            </a:r>
          </a:p>
          <a:p>
            <a:r>
              <a:rPr lang="en-US" sz="1400" dirty="0" smtClean="0">
                <a:latin typeface="Century Gothic" pitchFamily="34" charset="0"/>
              </a:rPr>
              <a:t>Sept. 14:  Tech Night 5:00-6:00pm</a:t>
            </a:r>
            <a:endParaRPr lang="en-US" sz="1400" dirty="0" smtClean="0">
              <a:latin typeface="Century Gothic" pitchFamily="34" charset="0"/>
            </a:endParaRPr>
          </a:p>
          <a:p>
            <a:r>
              <a:rPr lang="en-US" sz="1400" dirty="0" smtClean="0">
                <a:latin typeface="Century Gothic" pitchFamily="34" charset="0"/>
              </a:rPr>
              <a:t>Sept. 15:  Mexico…16</a:t>
            </a:r>
            <a:r>
              <a:rPr lang="en-US" sz="1400" baseline="30000" dirty="0" smtClean="0">
                <a:latin typeface="Century Gothic" pitchFamily="34" charset="0"/>
              </a:rPr>
              <a:t>th</a:t>
            </a:r>
            <a:r>
              <a:rPr lang="en-US" sz="1400" dirty="0" smtClean="0">
                <a:latin typeface="Century Gothic" pitchFamily="34" charset="0"/>
              </a:rPr>
              <a:t> of </a:t>
            </a:r>
            <a:r>
              <a:rPr lang="en-US" sz="1400" dirty="0" smtClean="0">
                <a:latin typeface="Century Gothic" pitchFamily="34" charset="0"/>
              </a:rPr>
              <a:t>Septiembre</a:t>
            </a:r>
            <a:r>
              <a:rPr lang="en-US" sz="1400" dirty="0" smtClean="0">
                <a:latin typeface="Century Gothic" pitchFamily="34" charset="0"/>
              </a:rPr>
              <a:t> Celebration</a:t>
            </a:r>
          </a:p>
          <a:p>
            <a:r>
              <a:rPr lang="en-US" sz="1400" dirty="0" smtClean="0">
                <a:latin typeface="Century Gothic" pitchFamily="34" charset="0"/>
              </a:rPr>
              <a:t>Sept.  20:  ½ day of School</a:t>
            </a:r>
          </a:p>
          <a:p>
            <a:r>
              <a:rPr lang="en-US" sz="1400" dirty="0" smtClean="0">
                <a:latin typeface="Century Gothic" pitchFamily="34" charset="0"/>
              </a:rPr>
              <a:t>Sept.  26:  Homework Begins </a:t>
            </a:r>
            <a:r>
              <a:rPr lang="en-US" sz="1400" dirty="0" smtClean="0">
                <a:latin typeface="Century Gothic" pitchFamily="34" charset="0"/>
                <a:sym typeface="Wingdings" pitchFamily="2" charset="2"/>
              </a:rPr>
              <a:t></a:t>
            </a:r>
            <a:endParaRPr lang="en-US" sz="1400" dirty="0" smtClean="0">
              <a:latin typeface="Century Gothic" pitchFamily="34" charset="0"/>
            </a:endParaRPr>
          </a:p>
          <a:p>
            <a:r>
              <a:rPr lang="en-US" sz="1400" dirty="0" smtClean="0">
                <a:latin typeface="Century Gothic" pitchFamily="34" charset="0"/>
              </a:rPr>
              <a:t>Sept.  30:  Apple Science </a:t>
            </a:r>
          </a:p>
          <a:p>
            <a:endParaRPr lang="en-US" sz="1400" b="1" u="sng" dirty="0" smtClean="0">
              <a:latin typeface="Century Gothic" pitchFamily="34" charset="0"/>
            </a:endParaRPr>
          </a:p>
          <a:p>
            <a:r>
              <a:rPr lang="en-US" sz="1400" dirty="0" smtClean="0">
                <a:latin typeface="Century Gothic" pitchFamily="34" charset="0"/>
              </a:rPr>
              <a:t>Sincerely,</a:t>
            </a:r>
          </a:p>
          <a:p>
            <a:r>
              <a:rPr lang="en-US" sz="1400" dirty="0" smtClean="0">
                <a:latin typeface="Century Gothic" pitchFamily="34" charset="0"/>
              </a:rPr>
              <a:t>Mrs. Ciocca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3328</TotalTime>
  <Words>332</Words>
  <Application>Microsoft Office PowerPoint</Application>
  <PresentationFormat>On-screen Show (4:3)</PresentationFormat>
  <Paragraphs>33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Company>DoDDS-E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DoDDS-E</dc:creator>
  <cp:lastModifiedBy>DoDDS-E</cp:lastModifiedBy>
  <cp:revision>105</cp:revision>
  <dcterms:created xsi:type="dcterms:W3CDTF">2010-09-02T14:09:05Z</dcterms:created>
  <dcterms:modified xsi:type="dcterms:W3CDTF">2011-09-09T11:20:48Z</dcterms:modified>
</cp:coreProperties>
</file>