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43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9/30/2011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9/30/2011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9/30/2011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9/30/2011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9/30/2011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E7DAD-BD66-4F93-B0DD-4144848825C2}" type="datetimeFigureOut">
              <a:rPr lang="en-US" smtClean="0"/>
              <a:pPr/>
              <a:t>9/30/2011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200" y="152400"/>
            <a:ext cx="6705600" cy="13716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04800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itchFamily="34" charset="0"/>
              </a:rPr>
              <a:t>Mrs. C’s  </a:t>
            </a:r>
          </a:p>
          <a:p>
            <a:pPr algn="ctr"/>
            <a:r>
              <a:rPr lang="en-US" sz="2400" dirty="0" smtClean="0">
                <a:latin typeface="Century Gothic" pitchFamily="34" charset="0"/>
              </a:rPr>
              <a:t>Mustang News</a:t>
            </a:r>
          </a:p>
          <a:p>
            <a:pPr algn="ctr"/>
            <a:r>
              <a:rPr lang="en-US" sz="2400" dirty="0" smtClean="0">
                <a:latin typeface="Century Gothic" pitchFamily="34" charset="0"/>
              </a:rPr>
              <a:t>Sept. </a:t>
            </a:r>
            <a:r>
              <a:rPr lang="en-US" sz="2400" dirty="0" smtClean="0">
                <a:latin typeface="Century Gothic" pitchFamily="34" charset="0"/>
              </a:rPr>
              <a:t>30</a:t>
            </a:r>
            <a:r>
              <a:rPr lang="en-US" sz="2400" dirty="0" smtClean="0">
                <a:latin typeface="Century Gothic" pitchFamily="34" charset="0"/>
              </a:rPr>
              <a:t>, </a:t>
            </a:r>
            <a:r>
              <a:rPr lang="en-US" sz="2400" dirty="0" smtClean="0">
                <a:latin typeface="Century Gothic" pitchFamily="34" charset="0"/>
              </a:rPr>
              <a:t>2011</a:t>
            </a:r>
          </a:p>
          <a:p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447800"/>
            <a:ext cx="6534161" cy="7632859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Apples…Apples…Apples…The children had a great time at Applefest.  The children drew diagrams of apples; they learned about fractions and that an apple actually floats.  They made apples tarts, played apple bingo, measured an apple’s circumference, and even dissected apples.  Great job Scientists!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Thank you </a:t>
            </a:r>
            <a:r>
              <a:rPr lang="en-US" sz="1400" dirty="0" smtClean="0">
                <a:latin typeface="Century Gothic" pitchFamily="34" charset="0"/>
              </a:rPr>
              <a:t>to all of the “Brave” and “Wonderful”  parents that volunteered today.  I’m unable to do these special days without your help.  I am  soooooo thankful that you joined us for Applefest…you make all the difference. :0)</a:t>
            </a:r>
            <a:endParaRPr lang="en-US" sz="1400" dirty="0" smtClean="0">
              <a:latin typeface="Century Gothic" pitchFamily="34" charset="0"/>
            </a:endParaRP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Homework</a:t>
            </a:r>
            <a:endParaRPr lang="en-US" sz="1400" b="1" u="sng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Supe</a:t>
            </a:r>
            <a:r>
              <a:rPr lang="en-US" sz="1400" dirty="0" smtClean="0">
                <a:latin typeface="Century Gothic" pitchFamily="34" charset="0"/>
              </a:rPr>
              <a:t>r effort on the homework this week…all of you are truly AWESOME!  Starting on Monday, we will begin math …Yeah!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Monthly Homework</a:t>
            </a:r>
          </a:p>
          <a:p>
            <a:r>
              <a:rPr lang="en-US" sz="1400" dirty="0" smtClean="0">
                <a:latin typeface="Century Gothic" pitchFamily="34" charset="0"/>
              </a:rPr>
              <a:t>On Monday, you will see a monthly homework sheet.  This is YOUR CHOICE…this homework is </a:t>
            </a:r>
            <a:r>
              <a:rPr lang="en-US" sz="1400" u="sng" dirty="0" smtClean="0">
                <a:latin typeface="Century Gothic" pitchFamily="34" charset="0"/>
              </a:rPr>
              <a:t>not </a:t>
            </a:r>
            <a:r>
              <a:rPr lang="en-US" sz="1400" dirty="0" smtClean="0">
                <a:latin typeface="Century Gothic" pitchFamily="34" charset="0"/>
              </a:rPr>
              <a:t>mandatory…it’s just for fun. :0)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Book Order Reminder</a:t>
            </a:r>
          </a:p>
          <a:p>
            <a:r>
              <a:rPr lang="en-US" sz="1400" dirty="0" smtClean="0">
                <a:latin typeface="Century Gothic" pitchFamily="34" charset="0"/>
              </a:rPr>
              <a:t>Please place your book orders </a:t>
            </a:r>
            <a:r>
              <a:rPr lang="en-US" sz="1400" u="sng" dirty="0" smtClean="0">
                <a:latin typeface="Century Gothic" pitchFamily="34" charset="0"/>
              </a:rPr>
              <a:t>on-line</a:t>
            </a:r>
            <a:r>
              <a:rPr lang="en-US" sz="1400" dirty="0" smtClean="0">
                <a:latin typeface="Century Gothic" pitchFamily="34" charset="0"/>
              </a:rPr>
              <a:t> by Monday if you would like to purchase books for your child.  I will send out the order Monday after school. :0)</a:t>
            </a:r>
            <a:endParaRPr lang="en-US" sz="1400" dirty="0" smtClean="0">
              <a:latin typeface="Century Gothic" pitchFamily="34" charset="0"/>
            </a:endParaRPr>
          </a:p>
          <a:p>
            <a:endParaRPr lang="en-US" sz="1400" b="1" u="sng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Items Needed </a:t>
            </a:r>
            <a:r>
              <a:rPr lang="en-US" sz="1400" b="1" u="sng" dirty="0" smtClean="0">
                <a:latin typeface="Century Gothic" pitchFamily="34" charset="0"/>
              </a:rPr>
              <a:t>by Friday, </a:t>
            </a:r>
            <a:r>
              <a:rPr lang="en-US" sz="1400" b="1" u="sng" dirty="0" smtClean="0">
                <a:latin typeface="Century Gothic" pitchFamily="34" charset="0"/>
              </a:rPr>
              <a:t>October 7:  One white shirt and one black sock</a:t>
            </a:r>
          </a:p>
          <a:p>
            <a:r>
              <a:rPr lang="en-US" sz="1400" dirty="0" smtClean="0">
                <a:latin typeface="Century Gothic" pitchFamily="34" charset="0"/>
              </a:rPr>
              <a:t>These items are for some “batty” projects.  They were listed on the supply list on our web-site…therefore, if you have already brought in these items please disregard this request. 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Reading On-line …Short </a:t>
            </a:r>
            <a:r>
              <a:rPr lang="en-US" sz="1400" b="1" u="sng" dirty="0" smtClean="0">
                <a:latin typeface="Century Gothic" pitchFamily="34" charset="0"/>
              </a:rPr>
              <a:t>i</a:t>
            </a:r>
            <a:endParaRPr lang="en-US" sz="1400" b="1" u="sng" dirty="0" smtClean="0">
              <a:latin typeface="Century Gothic" pitchFamily="34" charset="0"/>
            </a:endParaRPr>
          </a:p>
          <a:p>
            <a:r>
              <a:rPr lang="en-US" sz="1400" u="sng" dirty="0" smtClean="0">
                <a:latin typeface="Century Gothic" pitchFamily="34" charset="0"/>
              </a:rPr>
              <a:t>Pig in a Wig </a:t>
            </a:r>
            <a:r>
              <a:rPr lang="en-US" sz="1400" dirty="0" smtClean="0">
                <a:latin typeface="Century Gothic" pitchFamily="34" charset="0"/>
              </a:rPr>
              <a:t>is our story for next week.  Please look under this story on our weebly web-site to find the books we will be reading and our spelling words.</a:t>
            </a:r>
            <a:endParaRPr lang="en-US" sz="1400" b="1" u="sng" dirty="0" smtClean="0">
              <a:latin typeface="Century Gothic" pitchFamily="34" charset="0"/>
            </a:endParaRPr>
          </a:p>
        </p:txBody>
      </p:sp>
      <p:pic>
        <p:nvPicPr>
          <p:cNvPr id="2050" name="Picture 2" descr="children,kids,people,sunshine,w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28600"/>
            <a:ext cx="1572317" cy="1219200"/>
          </a:xfrm>
          <a:prstGeom prst="rect">
            <a:avLst/>
          </a:prstGeom>
          <a:noFill/>
        </p:spPr>
      </p:pic>
      <p:pic>
        <p:nvPicPr>
          <p:cNvPr id="8" name="Picture 2" descr="children,kids,people,sunshine,w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4393"/>
            <a:ext cx="1575294" cy="1243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752600"/>
            <a:ext cx="6019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 smtClean="0">
                <a:solidFill>
                  <a:srgbClr val="FF0000"/>
                </a:solidFill>
                <a:latin typeface="Century Gothic" pitchFamily="34" charset="0"/>
              </a:rPr>
              <a:t>Mark </a:t>
            </a:r>
            <a:r>
              <a:rPr lang="en-US" sz="1400" u="sng" dirty="0" smtClean="0">
                <a:solidFill>
                  <a:srgbClr val="FF0000"/>
                </a:solidFill>
                <a:latin typeface="Century Gothic" pitchFamily="34" charset="0"/>
              </a:rPr>
              <a:t>Your </a:t>
            </a:r>
            <a:r>
              <a:rPr lang="en-US" sz="1400" u="sng" dirty="0" smtClean="0">
                <a:solidFill>
                  <a:srgbClr val="FF0000"/>
                </a:solidFill>
                <a:latin typeface="Century Gothic" pitchFamily="34" charset="0"/>
              </a:rPr>
              <a:t>Calendar</a:t>
            </a:r>
          </a:p>
          <a:p>
            <a:r>
              <a:rPr lang="en-US" sz="1400" dirty="0" smtClean="0">
                <a:latin typeface="Century Gothic" pitchFamily="34" charset="0"/>
              </a:rPr>
              <a:t>Oct</a:t>
            </a:r>
            <a:r>
              <a:rPr lang="en-US" sz="1400" dirty="0" smtClean="0">
                <a:latin typeface="Century Gothic" pitchFamily="34" charset="0"/>
              </a:rPr>
              <a:t>. </a:t>
            </a:r>
            <a:r>
              <a:rPr lang="en-US" sz="1400" dirty="0" smtClean="0">
                <a:latin typeface="Century Gothic" pitchFamily="34" charset="0"/>
              </a:rPr>
              <a:t>3:  </a:t>
            </a:r>
            <a:r>
              <a:rPr lang="en-US" sz="1400" dirty="0" smtClean="0">
                <a:latin typeface="Century Gothic" pitchFamily="34" charset="0"/>
              </a:rPr>
              <a:t>Scholastic Book Orders due </a:t>
            </a:r>
            <a:r>
              <a:rPr lang="en-US" sz="1400" dirty="0" smtClean="0">
                <a:latin typeface="Century Gothic" pitchFamily="34" charset="0"/>
              </a:rPr>
              <a:t>online</a:t>
            </a:r>
          </a:p>
          <a:p>
            <a:r>
              <a:rPr lang="en-US" sz="1400" dirty="0" smtClean="0">
                <a:latin typeface="Century Gothic" pitchFamily="34" charset="0"/>
              </a:rPr>
              <a:t>Oct. 5:  School Pictures at 9:00am</a:t>
            </a:r>
          </a:p>
          <a:p>
            <a:r>
              <a:rPr lang="en-US" sz="1400" dirty="0" smtClean="0">
                <a:latin typeface="Century Gothic" pitchFamily="34" charset="0"/>
              </a:rPr>
              <a:t>Oct. 7:  One black sock and one white shirt due</a:t>
            </a:r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Oct. 10:  No </a:t>
            </a:r>
            <a:r>
              <a:rPr lang="en-US" sz="1400" dirty="0" smtClean="0">
                <a:latin typeface="Century Gothic" pitchFamily="34" charset="0"/>
              </a:rPr>
              <a:t>School</a:t>
            </a:r>
          </a:p>
          <a:p>
            <a:r>
              <a:rPr lang="en-US" sz="1400" dirty="0" smtClean="0">
                <a:latin typeface="Century Gothic" pitchFamily="34" charset="0"/>
              </a:rPr>
              <a:t>Oct. 26:  No School</a:t>
            </a:r>
          </a:p>
          <a:p>
            <a:r>
              <a:rPr lang="en-US" sz="1400" dirty="0" smtClean="0">
                <a:latin typeface="Century Gothic" pitchFamily="34" charset="0"/>
              </a:rPr>
              <a:t>Oct. 28:  PumpkinFest…volunteers needed in the morning 8:30-10:30</a:t>
            </a:r>
            <a:endParaRPr lang="en-US" sz="1400" dirty="0" smtClean="0">
              <a:latin typeface="Century Gothic" pitchFamily="34" charset="0"/>
            </a:endParaRPr>
          </a:p>
          <a:p>
            <a:endParaRPr lang="en-US" sz="1400" b="1" u="sng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Sincerely,</a:t>
            </a:r>
          </a:p>
          <a:p>
            <a:r>
              <a:rPr lang="en-US" sz="1400" dirty="0" smtClean="0">
                <a:latin typeface="Century Gothic" pitchFamily="34" charset="0"/>
              </a:rPr>
              <a:t>Mrs. Ciocca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52400"/>
            <a:ext cx="6324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latin typeface="Century Gothic" pitchFamily="34" charset="0"/>
              </a:rPr>
              <a:t>Volunteers</a:t>
            </a:r>
            <a:endParaRPr lang="en-US" sz="1400" dirty="0" smtClean="0">
              <a:latin typeface="Century Gothic" pitchFamily="34" charset="0"/>
            </a:endParaRPr>
          </a:p>
          <a:p>
            <a:endParaRPr lang="en-US" sz="1400" b="1" u="sng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If you would like to volunteer in the mornings from 9:00-10:30, choose any day(s) Monday-Thursday, please let me know.    You would be helping at a center during our reading time.  Thanks for all of your support.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endParaRPr lang="en-US" sz="1400" dirty="0" smtClean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3393</TotalTime>
  <Words>384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DoDDS-E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DoDDS-E</dc:creator>
  <cp:lastModifiedBy>DoDDS-E</cp:lastModifiedBy>
  <cp:revision>113</cp:revision>
  <dcterms:created xsi:type="dcterms:W3CDTF">2010-09-02T14:09:05Z</dcterms:created>
  <dcterms:modified xsi:type="dcterms:W3CDTF">2011-09-30T15:04:14Z</dcterms:modified>
</cp:coreProperties>
</file>