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4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7DAD-BD66-4F93-B0DD-4144848825C2}" type="datetimeFigureOut">
              <a:rPr lang="en-US" smtClean="0"/>
              <a:pPr/>
              <a:t>9/16/2011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144A-5745-4A6C-810E-77C451E6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152400"/>
            <a:ext cx="6705600" cy="13716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entury Gothic" pitchFamily="34" charset="0"/>
              </a:rPr>
              <a:t>Mrs. C’s  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Mustang News</a:t>
            </a:r>
          </a:p>
          <a:p>
            <a:pPr algn="ctr"/>
            <a:r>
              <a:rPr lang="en-US" sz="2400" dirty="0" smtClean="0">
                <a:latin typeface="Century Gothic" pitchFamily="34" charset="0"/>
              </a:rPr>
              <a:t>Sept. 16, 2011</a:t>
            </a:r>
          </a:p>
          <a:p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39" y="1447800"/>
            <a:ext cx="6534161" cy="720197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Hola!  Our Fiesta was “excelente”…the children made piñatas, made and ate tortillas, put together the Mexican Flag, and  read books about Mexico.  We also learned, on a first grade level, about the Constitution.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The children have been busy learning  routines, building brain stamina, and having fun reading, writing, and going to the computer lab.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Friday Folder</a:t>
            </a:r>
          </a:p>
          <a:p>
            <a:r>
              <a:rPr lang="en-US" sz="1400" dirty="0" smtClean="0">
                <a:latin typeface="Century Gothic" pitchFamily="34" charset="0"/>
              </a:rPr>
              <a:t>I sent home the Friday Folder…please check your child’s backpack.  The folder is due back on Monday.  In the folder you will find:  computer program passwords and our first Scholastic Book Order.  You do order on-line but I sent home all of the directions and passwords.  It is very easy to order and cheaper than Amazon.  I will send out the class book order Oct. 3.  The books will be shipped to my classroom and then I’ll send them home.  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**The children may begin playing Raz-Kids as we worked on this site at computer lab.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Snacks</a:t>
            </a:r>
          </a:p>
          <a:p>
            <a:r>
              <a:rPr lang="en-US" sz="1400" dirty="0" smtClean="0">
                <a:latin typeface="Century Gothic" pitchFamily="34" charset="0"/>
              </a:rPr>
              <a:t>The snacks have been great…thank you for bringing healthy snacks. Please remember to check on our site for the snack calendar. :0)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Supplies…Reminder</a:t>
            </a:r>
          </a:p>
          <a:p>
            <a:r>
              <a:rPr lang="en-US" sz="1400" dirty="0" smtClean="0">
                <a:latin typeface="Century Gothic" pitchFamily="34" charset="0"/>
              </a:rPr>
              <a:t>Some children have not brought in the 3’ ring binder and page protectors.  Please check our website for specifics.</a:t>
            </a:r>
          </a:p>
          <a:p>
            <a:endParaRPr lang="en-US" sz="1400" dirty="0" smtClean="0">
              <a:latin typeface="Century Gothic" pitchFamily="34" charset="0"/>
            </a:endParaRPr>
          </a:p>
          <a:p>
            <a:r>
              <a:rPr lang="en-US" sz="1400" b="1" u="sng" dirty="0" smtClean="0">
                <a:latin typeface="Century Gothic" pitchFamily="34" charset="0"/>
              </a:rPr>
              <a:t>Apple Science …Friday, September 30 Reminder</a:t>
            </a:r>
          </a:p>
          <a:p>
            <a:r>
              <a:rPr lang="en-US" sz="1400" dirty="0" smtClean="0">
                <a:latin typeface="Century Gothic" pitchFamily="34" charset="0"/>
              </a:rPr>
              <a:t>Volunteers needed for Apple Sci-Fri from 12:00-12:50 pm and 2:00-2:30pm.</a:t>
            </a:r>
          </a:p>
          <a:p>
            <a:r>
              <a:rPr lang="en-US" sz="1400" dirty="0" smtClean="0">
                <a:latin typeface="Century Gothic" pitchFamily="34" charset="0"/>
              </a:rPr>
              <a:t>The children will rotate stations…if you would like to volunteer,  please send me an email.</a:t>
            </a:r>
          </a:p>
          <a:p>
            <a:r>
              <a:rPr lang="en-US" sz="1400" b="1" dirty="0" smtClean="0">
                <a:latin typeface="Century Gothic" pitchFamily="34" charset="0"/>
              </a:rPr>
              <a:t>PLEASE VIEW THE NEXT PAGE!</a:t>
            </a:r>
            <a:endParaRPr lang="en-US" sz="1200" dirty="0" smtClean="0">
              <a:latin typeface="Century Gothic" pitchFamily="34" charset="0"/>
            </a:endParaRPr>
          </a:p>
        </p:txBody>
      </p:sp>
      <p:pic>
        <p:nvPicPr>
          <p:cNvPr id="2050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"/>
            <a:ext cx="1572317" cy="1219200"/>
          </a:xfrm>
          <a:prstGeom prst="rect">
            <a:avLst/>
          </a:prstGeom>
          <a:noFill/>
        </p:spPr>
      </p:pic>
      <p:pic>
        <p:nvPicPr>
          <p:cNvPr id="8" name="Picture 2" descr="children,kids,people,sunshine,w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4393"/>
            <a:ext cx="1575294" cy="1243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6019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solidFill>
                  <a:srgbClr val="FF0000"/>
                </a:solidFill>
                <a:latin typeface="Century Gothic" pitchFamily="34" charset="0"/>
              </a:rPr>
              <a:t>Mark Your Calendar</a:t>
            </a:r>
          </a:p>
          <a:p>
            <a:r>
              <a:rPr lang="en-US" sz="1400" dirty="0" smtClean="0">
                <a:latin typeface="Century Gothic" pitchFamily="34" charset="0"/>
              </a:rPr>
              <a:t>Sept.  20:  ½ day of School</a:t>
            </a:r>
          </a:p>
          <a:p>
            <a:r>
              <a:rPr lang="en-US" sz="1400" dirty="0" smtClean="0">
                <a:latin typeface="Century Gothic" pitchFamily="34" charset="0"/>
              </a:rPr>
              <a:t>Sept.  26:  Homework Begins </a:t>
            </a:r>
            <a:r>
              <a:rPr lang="en-US" sz="1400" dirty="0" smtClean="0">
                <a:latin typeface="Century Gothic" pitchFamily="34" charset="0"/>
                <a:sym typeface="Wingdings" pitchFamily="2" charset="2"/>
              </a:rPr>
              <a:t></a:t>
            </a:r>
            <a:endParaRPr lang="en-US" sz="1400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Sept.  30:  Apple Science &amp; 7</a:t>
            </a:r>
            <a:r>
              <a:rPr lang="en-US" sz="1400" baseline="30000" dirty="0" smtClean="0">
                <a:latin typeface="Century Gothic" pitchFamily="34" charset="0"/>
              </a:rPr>
              <a:t>th</a:t>
            </a:r>
            <a:r>
              <a:rPr lang="en-US" sz="1400" dirty="0" smtClean="0">
                <a:latin typeface="Century Gothic" pitchFamily="34" charset="0"/>
              </a:rPr>
              <a:t> Grade Reading Buddies</a:t>
            </a:r>
          </a:p>
          <a:p>
            <a:endParaRPr lang="en-US" sz="1400" b="1" u="sng" dirty="0" smtClean="0"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Sincerely,</a:t>
            </a:r>
          </a:p>
          <a:p>
            <a:r>
              <a:rPr lang="en-US" sz="1400" dirty="0" smtClean="0">
                <a:latin typeface="Century Gothic" pitchFamily="34" charset="0"/>
              </a:rPr>
              <a:t>Mrs. Ciocca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314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DoDDS-E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DoDDS-E</dc:creator>
  <cp:lastModifiedBy>DoDDS-E</cp:lastModifiedBy>
  <cp:revision>107</cp:revision>
  <dcterms:created xsi:type="dcterms:W3CDTF">2010-09-02T14:09:05Z</dcterms:created>
  <dcterms:modified xsi:type="dcterms:W3CDTF">2011-09-16T15:08:04Z</dcterms:modified>
</cp:coreProperties>
</file>