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43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E7DAD-BD66-4F93-B0DD-4144848825C2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200" y="152400"/>
            <a:ext cx="6705600" cy="13716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04800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itchFamily="34" charset="0"/>
              </a:rPr>
              <a:t>Mrs. C’s  </a:t>
            </a:r>
          </a:p>
          <a:p>
            <a:pPr algn="ctr"/>
            <a:r>
              <a:rPr lang="en-US" sz="2400" dirty="0" smtClean="0">
                <a:latin typeface="Century Gothic" pitchFamily="34" charset="0"/>
              </a:rPr>
              <a:t>Mustang News</a:t>
            </a:r>
          </a:p>
          <a:p>
            <a:pPr algn="ctr"/>
            <a:r>
              <a:rPr lang="en-US" sz="2400" dirty="0" smtClean="0">
                <a:latin typeface="Century Gothic" pitchFamily="34" charset="0"/>
              </a:rPr>
              <a:t>Oct. 7, 2011</a:t>
            </a:r>
          </a:p>
          <a:p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511141"/>
            <a:ext cx="6705600" cy="7632859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We had the best time with our 7</a:t>
            </a:r>
            <a:r>
              <a:rPr lang="en-US" sz="1400" baseline="30000" dirty="0" smtClean="0">
                <a:latin typeface="Century Gothic" pitchFamily="34" charset="0"/>
              </a:rPr>
              <a:t>th</a:t>
            </a:r>
            <a:r>
              <a:rPr lang="en-US" sz="1400" dirty="0" smtClean="0">
                <a:latin typeface="Century Gothic" pitchFamily="34" charset="0"/>
              </a:rPr>
              <a:t> grade reading buddies this morning.  We read books together and made an apple filled with adjectives.  This  week we worked on completing our apple projects and retelling the </a:t>
            </a:r>
            <a:r>
              <a:rPr lang="en-US" sz="1400" u="sng" dirty="0" smtClean="0">
                <a:latin typeface="Century Gothic" pitchFamily="34" charset="0"/>
              </a:rPr>
              <a:t>Giving Tree</a:t>
            </a:r>
            <a:r>
              <a:rPr lang="en-US" sz="1400" dirty="0" smtClean="0">
                <a:latin typeface="Century Gothic" pitchFamily="34" charset="0"/>
              </a:rPr>
              <a:t>.  In math, we studied fractions and tally marks.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Book Order</a:t>
            </a:r>
          </a:p>
          <a:p>
            <a:r>
              <a:rPr lang="en-US" sz="1400" dirty="0" smtClean="0">
                <a:latin typeface="Century Gothic" pitchFamily="34" charset="0"/>
              </a:rPr>
              <a:t>If you ordered books, I received an email that they are packaged and ready to be shipped.  The shipment will come to my classroom.  Beware…sometimes Scholastic is fast and other times they can be slow.  I won’t send out another book order until I receive our  shipment.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dirty="0" smtClean="0">
                <a:latin typeface="Century Gothic" pitchFamily="34" charset="0"/>
              </a:rPr>
              <a:t>Thank you for sending in the white shirt and black sock. :0)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Reading On-line …Short o</a:t>
            </a:r>
          </a:p>
          <a:p>
            <a:r>
              <a:rPr lang="en-US" sz="1400" u="sng" dirty="0" smtClean="0">
                <a:latin typeface="Century Gothic" pitchFamily="34" charset="0"/>
              </a:rPr>
              <a:t>The Big Blue Ox </a:t>
            </a:r>
            <a:r>
              <a:rPr lang="en-US" sz="1400" dirty="0" smtClean="0">
                <a:latin typeface="Century Gothic" pitchFamily="34" charset="0"/>
              </a:rPr>
              <a:t>is our story for next week.  Please look under this story on our weebly web-site to find the books we will be reading and our spelling words.</a:t>
            </a:r>
          </a:p>
          <a:p>
            <a:endParaRPr lang="en-US" sz="1400" b="1" u="sng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Buddy Book Baggies</a:t>
            </a:r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If your child forgets their book baggy, remember you can still read the books on weebly…Yeah!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You may also write the books from weebly and Raz Kids into the blue folder</a:t>
            </a:r>
            <a:r>
              <a:rPr lang="en-US" sz="1400" dirty="0" smtClean="0">
                <a:latin typeface="Century Gothic" pitchFamily="34" charset="0"/>
              </a:rPr>
              <a:t>.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Children may come into class at 8:00am :0)</a:t>
            </a:r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The children are starting their days beautifully…if your child comes to school at 8:00am they may come into our room.  If the door is closed, that means I have a meeting and they will wait outside.  They have been doing this all week…and have done great!  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Reminder:</a:t>
            </a:r>
            <a:r>
              <a:rPr lang="en-US" sz="1400" dirty="0" smtClean="0">
                <a:latin typeface="Century Gothic" pitchFamily="34" charset="0"/>
              </a:rPr>
              <a:t>  If  you would like to walk your child to the classroom, please stop at the door to say good-bye.  Your child knows what to do when he/she enters the room. :0)….thank  you</a:t>
            </a:r>
            <a:endParaRPr lang="en-US" sz="1400" dirty="0" smtClean="0">
              <a:latin typeface="Century Gothic" pitchFamily="34" charset="0"/>
            </a:endParaRPr>
          </a:p>
        </p:txBody>
      </p:sp>
      <p:pic>
        <p:nvPicPr>
          <p:cNvPr id="2050" name="Picture 2" descr="children,kids,people,sunshine,w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28600"/>
            <a:ext cx="1572317" cy="1219200"/>
          </a:xfrm>
          <a:prstGeom prst="rect">
            <a:avLst/>
          </a:prstGeom>
          <a:noFill/>
        </p:spPr>
      </p:pic>
      <p:pic>
        <p:nvPicPr>
          <p:cNvPr id="8" name="Picture 2" descr="children,kids,people,sunshine,w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4393"/>
            <a:ext cx="1575294" cy="1243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752600"/>
            <a:ext cx="6019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 smtClean="0">
                <a:solidFill>
                  <a:srgbClr val="FF0000"/>
                </a:solidFill>
                <a:latin typeface="Century Gothic" pitchFamily="34" charset="0"/>
              </a:rPr>
              <a:t>Mark Your Calendar</a:t>
            </a:r>
          </a:p>
          <a:p>
            <a:r>
              <a:rPr lang="en-US" sz="1400" dirty="0" smtClean="0">
                <a:latin typeface="Century Gothic" pitchFamily="34" charset="0"/>
              </a:rPr>
              <a:t>Oct. 10:  No School</a:t>
            </a:r>
          </a:p>
          <a:p>
            <a:r>
              <a:rPr lang="en-US" sz="1400" dirty="0" smtClean="0">
                <a:latin typeface="Century Gothic" pitchFamily="34" charset="0"/>
              </a:rPr>
              <a:t>Oct. 26:  No School</a:t>
            </a:r>
          </a:p>
          <a:p>
            <a:r>
              <a:rPr lang="en-US" sz="1400" dirty="0" smtClean="0">
                <a:latin typeface="Century Gothic" pitchFamily="34" charset="0"/>
              </a:rPr>
              <a:t>Oct. 28:  PumpkinFest…volunteers needed in the morning 8:30-10:30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endParaRPr lang="en-US" sz="1400" b="1" u="sng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Sincerely,</a:t>
            </a:r>
          </a:p>
          <a:p>
            <a:r>
              <a:rPr lang="en-US" sz="1400" dirty="0" smtClean="0">
                <a:latin typeface="Century Gothic" pitchFamily="34" charset="0"/>
              </a:rPr>
              <a:t>Mrs. Ciocca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52400"/>
            <a:ext cx="6324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latin typeface="Century Gothic" pitchFamily="34" charset="0"/>
              </a:rPr>
              <a:t>Volunteers</a:t>
            </a:r>
            <a:endParaRPr lang="en-US" sz="1400" dirty="0" smtClean="0">
              <a:latin typeface="Century Gothic" pitchFamily="34" charset="0"/>
            </a:endParaRPr>
          </a:p>
          <a:p>
            <a:endParaRPr lang="en-US" sz="1400" b="1" u="sng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If you would like to volunteer in the mornings from 9:00-10:30, choose any day(s) Monday-Thursday, please let me know.    You would be helping at a center during our reading time.  Thanks for all of your support.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endParaRPr lang="en-US" sz="1400" dirty="0" smtClean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3538</TotalTime>
  <Words>378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DoDDS-E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DoDDS-E</dc:creator>
  <cp:lastModifiedBy>DoDDS-E</cp:lastModifiedBy>
  <cp:revision>116</cp:revision>
  <dcterms:created xsi:type="dcterms:W3CDTF">2010-09-02T14:09:05Z</dcterms:created>
  <dcterms:modified xsi:type="dcterms:W3CDTF">2011-10-07T11:22:54Z</dcterms:modified>
</cp:coreProperties>
</file>