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Oct. </a:t>
            </a:r>
            <a:r>
              <a:rPr lang="en-US" sz="2400" dirty="0" smtClean="0">
                <a:latin typeface="Century Gothic" pitchFamily="34" charset="0"/>
              </a:rPr>
              <a:t>27, </a:t>
            </a:r>
            <a:r>
              <a:rPr lang="en-US" sz="2400" dirty="0" smtClean="0">
                <a:latin typeface="Century Gothic" pitchFamily="34" charset="0"/>
              </a:rPr>
              <a:t>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511141"/>
            <a:ext cx="6705600" cy="7417415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Pumpkins…Pumpkins…Pumpkins…</a:t>
            </a:r>
          </a:p>
          <a:p>
            <a:r>
              <a:rPr lang="en-US" sz="1400" dirty="0" smtClean="0">
                <a:latin typeface="Century Gothic" pitchFamily="34" charset="0"/>
              </a:rPr>
              <a:t>Our scientists had a great time weighing and measuring their pumpkins.  They learned that pumpkins do float and  we used our 5 senses to think of adjectives that describe pumpkins. 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Parent Teacher Conferences November 9 &amp; 10…No School</a:t>
            </a:r>
          </a:p>
          <a:p>
            <a:r>
              <a:rPr lang="en-US" sz="1400" dirty="0" smtClean="0">
                <a:latin typeface="Century Gothic" pitchFamily="34" charset="0"/>
              </a:rPr>
              <a:t>On Monday, I will send home your child’s conference time in the blue homework folder.  Please sign the conference form and return it to school on Tuesday.  Thanks :0)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Pink Day is this Tuesday…Pink is to remind us that we never want to be a bully…so make sure you wear pink on Tuesday.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Witch’s Brew was a success…thank you for bringing wonderful snacks.  We will use our witch’s brew next week for snack.  Yeah! 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Short Week…No School On Friday</a:t>
            </a:r>
          </a:p>
          <a:p>
            <a:r>
              <a:rPr lang="en-US" sz="1400" dirty="0" smtClean="0">
                <a:latin typeface="Century Gothic" pitchFamily="34" charset="0"/>
              </a:rPr>
              <a:t>The spelling test will be on Thursday and homework will be due on Thursday.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Reading On-line …</a:t>
            </a:r>
            <a:r>
              <a:rPr lang="en-US" sz="1400" b="1" u="sng" dirty="0" smtClean="0">
                <a:latin typeface="Century Gothic" pitchFamily="34" charset="0"/>
              </a:rPr>
              <a:t>Short u …</a:t>
            </a:r>
            <a:r>
              <a:rPr lang="en-US" sz="1400" b="1" u="sng" dirty="0" smtClean="0">
                <a:latin typeface="Century Gothic" pitchFamily="34" charset="0"/>
              </a:rPr>
              <a:t>which is </a:t>
            </a:r>
            <a:r>
              <a:rPr lang="en-US" sz="1400" b="1" u="sng" dirty="0" smtClean="0">
                <a:latin typeface="Century Gothic" pitchFamily="34" charset="0"/>
              </a:rPr>
              <a:t>another  </a:t>
            </a:r>
            <a:r>
              <a:rPr lang="en-US" sz="1400" b="1" u="sng" dirty="0" smtClean="0">
                <a:latin typeface="Century Gothic" pitchFamily="34" charset="0"/>
              </a:rPr>
              <a:t>tough sound to learn</a:t>
            </a:r>
          </a:p>
          <a:p>
            <a:r>
              <a:rPr lang="en-US" sz="1400" u="sng" dirty="0" smtClean="0">
                <a:latin typeface="Century Gothic" pitchFamily="34" charset="0"/>
              </a:rPr>
              <a:t>Animal Park</a:t>
            </a:r>
            <a:r>
              <a:rPr lang="en-US" sz="1400" u="sng" dirty="0" smtClean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</a:rPr>
              <a:t>is our story for next week.  Please look under this story on our weebly web-site to find the books we will be reading and our spelling words</a:t>
            </a:r>
            <a:r>
              <a:rPr lang="en-US" sz="1400" dirty="0" smtClean="0">
                <a:latin typeface="Century Gothic" pitchFamily="34" charset="0"/>
              </a:rPr>
              <a:t>.</a:t>
            </a:r>
            <a:r>
              <a:rPr lang="en-US" sz="1400" b="1" u="sng" dirty="0" smtClean="0">
                <a:latin typeface="Century Gothic" pitchFamily="34" charset="0"/>
              </a:rPr>
              <a:t> </a:t>
            </a:r>
            <a:endParaRPr lang="en-US" sz="1400" b="1" u="sng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Volunteers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 would like to volunteer in the mornings from 9:00-10:30, choose any day(s) Monday-Thursday, please let me know.    You would be helping at a center during our reading time.  Thanks for all of your support.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601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Your Calendar</a:t>
            </a:r>
          </a:p>
          <a:p>
            <a:r>
              <a:rPr lang="en-US" sz="1400" dirty="0" smtClean="0">
                <a:latin typeface="Century Gothic" pitchFamily="34" charset="0"/>
              </a:rPr>
              <a:t>Nov</a:t>
            </a:r>
            <a:r>
              <a:rPr lang="en-US" sz="1400" dirty="0" smtClean="0">
                <a:latin typeface="Century Gothic" pitchFamily="34" charset="0"/>
              </a:rPr>
              <a:t>. 4:    No School</a:t>
            </a:r>
          </a:p>
          <a:p>
            <a:r>
              <a:rPr lang="en-US" sz="1400" dirty="0" smtClean="0">
                <a:latin typeface="Century Gothic" pitchFamily="34" charset="0"/>
              </a:rPr>
              <a:t>Nov. 9-10:  No School Parent Teacher Conferences</a:t>
            </a:r>
          </a:p>
          <a:p>
            <a:r>
              <a:rPr lang="en-US" sz="1400" dirty="0" smtClean="0">
                <a:latin typeface="Century Gothic" pitchFamily="34" charset="0"/>
              </a:rPr>
              <a:t>Nov. 11:  No School  Veterans Day</a:t>
            </a:r>
          </a:p>
          <a:p>
            <a:r>
              <a:rPr lang="en-US" sz="1400" dirty="0" smtClean="0">
                <a:latin typeface="Century Gothic" pitchFamily="34" charset="0"/>
              </a:rPr>
              <a:t>Nov. 24-25:  No School  Thanksgiving</a:t>
            </a: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280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120</cp:revision>
  <dcterms:created xsi:type="dcterms:W3CDTF">2010-09-02T14:09:05Z</dcterms:created>
  <dcterms:modified xsi:type="dcterms:W3CDTF">2011-10-28T13:46:14Z</dcterms:modified>
</cp:coreProperties>
</file>