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3" d="100"/>
          <a:sy n="73" d="100"/>
        </p:scale>
        <p:origin x="-143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E7DAD-BD66-4F93-B0DD-4144848825C2}" type="datetimeFigureOut">
              <a:rPr lang="en-US" smtClean="0"/>
              <a:pPr/>
              <a:t>10/21/2011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05E7DAD-BD66-4F93-B0DD-4144848825C2}" type="datetimeFigureOut">
              <a:rPr lang="en-US" smtClean="0"/>
              <a:pPr/>
              <a:t>10/21/2011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91D144A-5745-4A6C-810E-77C451E66F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 y="152400"/>
            <a:ext cx="6705600" cy="13716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38200" y="304800"/>
            <a:ext cx="5257800" cy="1569660"/>
          </a:xfrm>
          <a:prstGeom prst="rect">
            <a:avLst/>
          </a:prstGeom>
          <a:noFill/>
        </p:spPr>
        <p:txBody>
          <a:bodyPr wrap="square" rtlCol="0">
            <a:spAutoFit/>
          </a:bodyPr>
          <a:lstStyle/>
          <a:p>
            <a:pPr algn="ctr"/>
            <a:r>
              <a:rPr lang="en-US" sz="2400" dirty="0" smtClean="0">
                <a:latin typeface="Century Gothic" pitchFamily="34" charset="0"/>
              </a:rPr>
              <a:t>Mrs. C’s  </a:t>
            </a:r>
          </a:p>
          <a:p>
            <a:pPr algn="ctr"/>
            <a:r>
              <a:rPr lang="en-US" sz="2400" dirty="0" smtClean="0">
                <a:latin typeface="Century Gothic" pitchFamily="34" charset="0"/>
              </a:rPr>
              <a:t>Mustang News</a:t>
            </a:r>
          </a:p>
          <a:p>
            <a:pPr algn="ctr"/>
            <a:r>
              <a:rPr lang="en-US" sz="2400" dirty="0" smtClean="0">
                <a:latin typeface="Century Gothic" pitchFamily="34" charset="0"/>
              </a:rPr>
              <a:t>Oct. </a:t>
            </a:r>
            <a:r>
              <a:rPr lang="en-US" sz="2400" dirty="0" smtClean="0">
                <a:latin typeface="Century Gothic" pitchFamily="34" charset="0"/>
              </a:rPr>
              <a:t>21</a:t>
            </a:r>
            <a:r>
              <a:rPr lang="en-US" sz="2400" dirty="0" smtClean="0">
                <a:latin typeface="Century Gothic" pitchFamily="34" charset="0"/>
              </a:rPr>
              <a:t>, </a:t>
            </a:r>
            <a:r>
              <a:rPr lang="en-US" sz="2400" dirty="0" smtClean="0">
                <a:latin typeface="Century Gothic" pitchFamily="34" charset="0"/>
              </a:rPr>
              <a:t>2011</a:t>
            </a:r>
          </a:p>
          <a:p>
            <a:endParaRPr lang="en-US" sz="2400" dirty="0">
              <a:latin typeface="Century Gothic" pitchFamily="34" charset="0"/>
            </a:endParaRPr>
          </a:p>
        </p:txBody>
      </p:sp>
      <p:sp>
        <p:nvSpPr>
          <p:cNvPr id="7" name="TextBox 6"/>
          <p:cNvSpPr txBox="1"/>
          <p:nvPr/>
        </p:nvSpPr>
        <p:spPr>
          <a:xfrm>
            <a:off x="76200" y="1511141"/>
            <a:ext cx="6705600" cy="7632859"/>
          </a:xfrm>
          <a:prstGeom prst="rect">
            <a:avLst/>
          </a:prstGeom>
          <a:solidFill>
            <a:schemeClr val="bg1"/>
          </a:solidFill>
          <a:ln>
            <a:solidFill>
              <a:srgbClr val="FFFF00"/>
            </a:solidFill>
          </a:ln>
        </p:spPr>
        <p:txBody>
          <a:bodyPr wrap="square" rtlCol="0">
            <a:spAutoFit/>
          </a:bodyPr>
          <a:lstStyle/>
          <a:p>
            <a:endParaRPr lang="en-US" sz="1400" dirty="0" smtClean="0">
              <a:latin typeface="Century Gothic" pitchFamily="34" charset="0"/>
            </a:endParaRPr>
          </a:p>
          <a:p>
            <a:r>
              <a:rPr lang="en-US" sz="1400" dirty="0" smtClean="0">
                <a:latin typeface="Century Gothic" pitchFamily="34" charset="0"/>
              </a:rPr>
              <a:t>We went Batty over Bats this week.  </a:t>
            </a:r>
            <a:r>
              <a:rPr lang="en-US" sz="1400" dirty="0" smtClean="0">
                <a:latin typeface="Century Gothic" pitchFamily="34" charset="0"/>
              </a:rPr>
              <a:t>The students made Bats this morning with their 7</a:t>
            </a:r>
            <a:r>
              <a:rPr lang="en-US" sz="1400" baseline="30000" dirty="0" smtClean="0">
                <a:latin typeface="Century Gothic" pitchFamily="34" charset="0"/>
              </a:rPr>
              <a:t>th</a:t>
            </a:r>
            <a:r>
              <a:rPr lang="en-US" sz="1400" dirty="0" smtClean="0">
                <a:latin typeface="Century Gothic" pitchFamily="34" charset="0"/>
              </a:rPr>
              <a:t> grade reading buddies and then we made Bats with their black socks this afternoon.  We are learning how to read non-fiction books and how to read diagrams.  For example, they drew a diagram of their apple at applefest.</a:t>
            </a:r>
          </a:p>
          <a:p>
            <a:endParaRPr lang="en-US" sz="1400" dirty="0" smtClean="0">
              <a:latin typeface="Century Gothic" pitchFamily="34" charset="0"/>
            </a:endParaRPr>
          </a:p>
          <a:p>
            <a:r>
              <a:rPr lang="en-US" sz="1400" dirty="0" smtClean="0">
                <a:latin typeface="Century Gothic" pitchFamily="34" charset="0"/>
              </a:rPr>
              <a:t>We will begin our Bat shirts on Monday. :0)</a:t>
            </a:r>
          </a:p>
          <a:p>
            <a:endParaRPr lang="en-US" sz="1400" dirty="0" smtClean="0">
              <a:latin typeface="Century Gothic" pitchFamily="34" charset="0"/>
            </a:endParaRPr>
          </a:p>
          <a:p>
            <a:r>
              <a:rPr lang="en-US" sz="1400" u="sng" dirty="0" smtClean="0">
                <a:latin typeface="Century Gothic" pitchFamily="34" charset="0"/>
              </a:rPr>
              <a:t>Red Ribbon Week</a:t>
            </a:r>
          </a:p>
          <a:p>
            <a:r>
              <a:rPr lang="en-US" sz="1400" dirty="0" smtClean="0">
                <a:latin typeface="Century Gothic" pitchFamily="34" charset="0"/>
              </a:rPr>
              <a:t>Monday wear your shirt backwards… Turn your back on Drugs.</a:t>
            </a:r>
          </a:p>
          <a:p>
            <a:r>
              <a:rPr lang="en-US" sz="1400" dirty="0" smtClean="0">
                <a:latin typeface="Century Gothic" pitchFamily="34" charset="0"/>
              </a:rPr>
              <a:t>Thursday wear a crazy Cat…Put a Cap on Drugs</a:t>
            </a:r>
          </a:p>
          <a:p>
            <a:r>
              <a:rPr lang="en-US" sz="1400" dirty="0" smtClean="0">
                <a:latin typeface="Century Gothic" pitchFamily="34" charset="0"/>
              </a:rPr>
              <a:t>Friday wear Red…and the students will wear their bat shirts over the red shirt.</a:t>
            </a:r>
          </a:p>
          <a:p>
            <a:endParaRPr lang="en-US" sz="1400" dirty="0" smtClean="0">
              <a:latin typeface="Century Gothic" pitchFamily="34" charset="0"/>
            </a:endParaRPr>
          </a:p>
          <a:p>
            <a:r>
              <a:rPr lang="en-US" sz="1400" b="1" u="sng" dirty="0" smtClean="0">
                <a:latin typeface="Century Gothic" pitchFamily="34" charset="0"/>
              </a:rPr>
              <a:t>Volunteers Needed Please…Pumpkin Fest on Friday  28, 8:30-10:30 </a:t>
            </a:r>
          </a:p>
          <a:p>
            <a:r>
              <a:rPr lang="en-US" sz="1400" dirty="0" smtClean="0">
                <a:latin typeface="Century Gothic" pitchFamily="34" charset="0"/>
              </a:rPr>
              <a:t>We will do science and math activities in the morning using pumpkins.  We will have 5 groups of 4 students per pumpkin.  I hope we have 4 volunteers.  Then we could have 1 adult per group.  Please let me know if you</a:t>
            </a:r>
          </a:p>
          <a:p>
            <a:r>
              <a:rPr lang="en-US" sz="1400" dirty="0" smtClean="0">
                <a:latin typeface="Century Gothic" pitchFamily="34" charset="0"/>
              </a:rPr>
              <a:t>c</a:t>
            </a:r>
            <a:r>
              <a:rPr lang="en-US" sz="1400" dirty="0" smtClean="0">
                <a:latin typeface="Century Gothic" pitchFamily="34" charset="0"/>
              </a:rPr>
              <a:t>an help…Thanks :0) </a:t>
            </a:r>
          </a:p>
          <a:p>
            <a:endParaRPr lang="en-US" sz="1400" dirty="0" smtClean="0">
              <a:latin typeface="Century Gothic" pitchFamily="34" charset="0"/>
            </a:endParaRPr>
          </a:p>
          <a:p>
            <a:r>
              <a:rPr lang="en-US" sz="1400" b="1" u="sng" dirty="0" smtClean="0">
                <a:latin typeface="Century Gothic" pitchFamily="34" charset="0"/>
              </a:rPr>
              <a:t>Bat Shirt Friday 28</a:t>
            </a:r>
          </a:p>
          <a:p>
            <a:r>
              <a:rPr lang="en-US" sz="1400" dirty="0" smtClean="0">
                <a:latin typeface="Century Gothic" pitchFamily="34" charset="0"/>
              </a:rPr>
              <a:t>I will keep the bat shirt at school.  The students will put on their bat shirts over their clothing on Friday morning.  This way works best…as it saves tears…because everyone remembers their Bat shirt because it’s at school.</a:t>
            </a:r>
            <a:endParaRPr lang="en-US" sz="1400" dirty="0" smtClean="0">
              <a:latin typeface="Century Gothic" pitchFamily="34" charset="0"/>
            </a:endParaRPr>
          </a:p>
          <a:p>
            <a:endParaRPr lang="en-US" sz="1400" b="1" u="sng" dirty="0" smtClean="0">
              <a:latin typeface="Century Gothic" pitchFamily="34" charset="0"/>
            </a:endParaRPr>
          </a:p>
          <a:p>
            <a:r>
              <a:rPr lang="en-US" sz="1400" b="1" u="sng" dirty="0" smtClean="0">
                <a:latin typeface="Century Gothic" pitchFamily="34" charset="0"/>
              </a:rPr>
              <a:t>Snack</a:t>
            </a:r>
            <a:endParaRPr lang="en-US" sz="1400" b="1" u="sng" dirty="0" smtClean="0">
              <a:latin typeface="Century Gothic" pitchFamily="34" charset="0"/>
            </a:endParaRPr>
          </a:p>
          <a:p>
            <a:r>
              <a:rPr lang="en-US" sz="1400" dirty="0" smtClean="0">
                <a:latin typeface="Century Gothic" pitchFamily="34" charset="0"/>
              </a:rPr>
              <a:t>Please bring enough snack for 21 students.  Thank You</a:t>
            </a:r>
            <a:endParaRPr lang="en-US" sz="1400" dirty="0" smtClean="0">
              <a:latin typeface="Century Gothic" pitchFamily="34" charset="0"/>
            </a:endParaRPr>
          </a:p>
          <a:p>
            <a:endParaRPr lang="en-US" sz="1400" dirty="0" smtClean="0">
              <a:latin typeface="Century Gothic" pitchFamily="34" charset="0"/>
            </a:endParaRPr>
          </a:p>
          <a:p>
            <a:r>
              <a:rPr lang="en-US" sz="1400" b="1" u="sng" dirty="0" smtClean="0">
                <a:latin typeface="Century Gothic" pitchFamily="34" charset="0"/>
              </a:rPr>
              <a:t>Reading On-line …Short </a:t>
            </a:r>
            <a:r>
              <a:rPr lang="en-US" sz="1400" b="1" u="sng" dirty="0" smtClean="0">
                <a:latin typeface="Century Gothic" pitchFamily="34" charset="0"/>
              </a:rPr>
              <a:t>e…which is a tough sound to learn</a:t>
            </a:r>
            <a:endParaRPr lang="en-US" sz="1400" b="1" u="sng" dirty="0" smtClean="0">
              <a:latin typeface="Century Gothic" pitchFamily="34" charset="0"/>
            </a:endParaRPr>
          </a:p>
          <a:p>
            <a:r>
              <a:rPr lang="en-US" sz="1400" u="sng" dirty="0" smtClean="0">
                <a:latin typeface="Century Gothic" pitchFamily="34" charset="0"/>
              </a:rPr>
              <a:t>Get The Egg</a:t>
            </a:r>
            <a:r>
              <a:rPr lang="en-US" sz="1400" u="sng" dirty="0" smtClean="0">
                <a:latin typeface="Century Gothic" pitchFamily="34" charset="0"/>
              </a:rPr>
              <a:t> </a:t>
            </a:r>
            <a:r>
              <a:rPr lang="en-US" sz="1400" dirty="0" smtClean="0">
                <a:latin typeface="Century Gothic" pitchFamily="34" charset="0"/>
              </a:rPr>
              <a:t>is our story for next week.  Please look under this story on our weebly web-site to find the books we will be reading and our spelling words.</a:t>
            </a:r>
          </a:p>
          <a:p>
            <a:endParaRPr lang="en-US" sz="1400" dirty="0" smtClean="0">
              <a:latin typeface="Century Gothic" pitchFamily="34" charset="0"/>
            </a:endParaRPr>
          </a:p>
          <a:p>
            <a:endParaRPr lang="en-US" sz="1400" b="1" u="sng" dirty="0" smtClean="0">
              <a:latin typeface="Century Gothic" pitchFamily="34" charset="0"/>
            </a:endParaRPr>
          </a:p>
        </p:txBody>
      </p:sp>
      <p:pic>
        <p:nvPicPr>
          <p:cNvPr id="2050" name="Picture 2" descr="children,kids,people,sunshine,weather"/>
          <p:cNvPicPr>
            <a:picLocks noChangeAspect="1" noChangeArrowheads="1"/>
          </p:cNvPicPr>
          <p:nvPr/>
        </p:nvPicPr>
        <p:blipFill>
          <a:blip r:embed="rId2" cstate="print"/>
          <a:srcRect/>
          <a:stretch>
            <a:fillRect/>
          </a:stretch>
        </p:blipFill>
        <p:spPr bwMode="auto">
          <a:xfrm>
            <a:off x="4953000" y="228600"/>
            <a:ext cx="1572317" cy="1219200"/>
          </a:xfrm>
          <a:prstGeom prst="rect">
            <a:avLst/>
          </a:prstGeom>
          <a:noFill/>
        </p:spPr>
      </p:pic>
      <p:pic>
        <p:nvPicPr>
          <p:cNvPr id="8" name="Picture 2" descr="children,kids,people,sunshine,weather"/>
          <p:cNvPicPr>
            <a:picLocks noChangeAspect="1" noChangeArrowheads="1"/>
          </p:cNvPicPr>
          <p:nvPr/>
        </p:nvPicPr>
        <p:blipFill>
          <a:blip r:embed="rId2" cstate="print"/>
          <a:srcRect/>
          <a:stretch>
            <a:fillRect/>
          </a:stretch>
        </p:blipFill>
        <p:spPr bwMode="auto">
          <a:xfrm>
            <a:off x="381000" y="204393"/>
            <a:ext cx="1575294" cy="124340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52600"/>
            <a:ext cx="6019800" cy="2462213"/>
          </a:xfrm>
          <a:prstGeom prst="rect">
            <a:avLst/>
          </a:prstGeom>
        </p:spPr>
        <p:txBody>
          <a:bodyPr wrap="square">
            <a:spAutoFit/>
          </a:bodyPr>
          <a:lstStyle/>
          <a:p>
            <a:r>
              <a:rPr lang="en-US" sz="1400" u="sng" dirty="0" smtClean="0">
                <a:solidFill>
                  <a:srgbClr val="FF0000"/>
                </a:solidFill>
                <a:latin typeface="Century Gothic" pitchFamily="34" charset="0"/>
              </a:rPr>
              <a:t>Mark Your Calendar</a:t>
            </a:r>
          </a:p>
          <a:p>
            <a:r>
              <a:rPr lang="en-US" sz="1400" dirty="0" smtClean="0">
                <a:latin typeface="Century Gothic" pitchFamily="34" charset="0"/>
              </a:rPr>
              <a:t>Oct. 26:  No School</a:t>
            </a:r>
          </a:p>
          <a:p>
            <a:r>
              <a:rPr lang="en-US" sz="1400" dirty="0" smtClean="0">
                <a:latin typeface="Century Gothic" pitchFamily="34" charset="0"/>
              </a:rPr>
              <a:t>Oct. 28:  PumpkinFest…volunteers needed in the morning 8:30-10:30</a:t>
            </a:r>
          </a:p>
          <a:p>
            <a:r>
              <a:rPr lang="en-US" sz="1400" dirty="0" smtClean="0">
                <a:latin typeface="Century Gothic" pitchFamily="34" charset="0"/>
              </a:rPr>
              <a:t>                 We will wear our bat shirts today…at Pumpkin Fest. :0</a:t>
            </a:r>
            <a:r>
              <a:rPr lang="en-US" sz="1400" dirty="0" smtClean="0">
                <a:latin typeface="Century Gothic" pitchFamily="34" charset="0"/>
              </a:rPr>
              <a:t>)</a:t>
            </a:r>
          </a:p>
          <a:p>
            <a:r>
              <a:rPr lang="en-US" sz="1400" dirty="0" smtClean="0">
                <a:latin typeface="Century Gothic" pitchFamily="34" charset="0"/>
              </a:rPr>
              <a:t>Nov. 4:    No School</a:t>
            </a:r>
          </a:p>
          <a:p>
            <a:r>
              <a:rPr lang="en-US" sz="1400" dirty="0" smtClean="0">
                <a:latin typeface="Century Gothic" pitchFamily="34" charset="0"/>
              </a:rPr>
              <a:t>Nov. 9-10:  No School Parent Teacher Conferences</a:t>
            </a:r>
          </a:p>
          <a:p>
            <a:r>
              <a:rPr lang="en-US" sz="1400" dirty="0" smtClean="0">
                <a:latin typeface="Century Gothic" pitchFamily="34" charset="0"/>
              </a:rPr>
              <a:t>Nov. 11:  No School  Veterans Day</a:t>
            </a:r>
          </a:p>
          <a:p>
            <a:r>
              <a:rPr lang="en-US" sz="1400" dirty="0" smtClean="0">
                <a:latin typeface="Century Gothic" pitchFamily="34" charset="0"/>
              </a:rPr>
              <a:t>Nov. 24-25:  No School  Thanksgiving</a:t>
            </a:r>
          </a:p>
          <a:p>
            <a:endParaRPr lang="en-US" sz="1400" b="1" u="sng" dirty="0" smtClean="0">
              <a:latin typeface="Century Gothic" pitchFamily="34" charset="0"/>
            </a:endParaRPr>
          </a:p>
          <a:p>
            <a:r>
              <a:rPr lang="en-US" sz="1400" dirty="0" smtClean="0">
                <a:latin typeface="Century Gothic" pitchFamily="34" charset="0"/>
              </a:rPr>
              <a:t>Sincerely,</a:t>
            </a:r>
          </a:p>
          <a:p>
            <a:r>
              <a:rPr lang="en-US" sz="1400" dirty="0" smtClean="0">
                <a:latin typeface="Century Gothic" pitchFamily="34" charset="0"/>
              </a:rPr>
              <a:t>Mrs. Ciocca</a:t>
            </a:r>
          </a:p>
        </p:txBody>
      </p:sp>
      <p:sp>
        <p:nvSpPr>
          <p:cNvPr id="3" name="Rectangle 2"/>
          <p:cNvSpPr/>
          <p:nvPr/>
        </p:nvSpPr>
        <p:spPr>
          <a:xfrm>
            <a:off x="228600" y="152400"/>
            <a:ext cx="6324600" cy="1815882"/>
          </a:xfrm>
          <a:prstGeom prst="rect">
            <a:avLst/>
          </a:prstGeom>
        </p:spPr>
        <p:txBody>
          <a:bodyPr wrap="square">
            <a:spAutoFit/>
          </a:bodyPr>
          <a:lstStyle/>
          <a:p>
            <a:r>
              <a:rPr lang="en-US" sz="1400" b="1" u="sng" dirty="0" smtClean="0">
                <a:latin typeface="Century Gothic" pitchFamily="34" charset="0"/>
              </a:rPr>
              <a:t>Volunteers</a:t>
            </a:r>
            <a:endParaRPr lang="en-US" sz="1400" dirty="0" smtClean="0">
              <a:latin typeface="Century Gothic" pitchFamily="34" charset="0"/>
            </a:endParaRPr>
          </a:p>
          <a:p>
            <a:endParaRPr lang="en-US" sz="1400" b="1" u="sng" dirty="0" smtClean="0">
              <a:latin typeface="Century Gothic" pitchFamily="34" charset="0"/>
            </a:endParaRPr>
          </a:p>
          <a:p>
            <a:r>
              <a:rPr lang="en-US" sz="1400" dirty="0" smtClean="0">
                <a:latin typeface="Century Gothic" pitchFamily="34" charset="0"/>
              </a:rPr>
              <a:t>If you would like to volunteer in the mornings from 9:00-10:30, choose any day(s) Monday-Thursday, please let me know.    You would be helping at a center during our reading time.  Thanks for all of your support.</a:t>
            </a:r>
          </a:p>
          <a:p>
            <a:endParaRPr lang="en-US" sz="1400" dirty="0" smtClean="0">
              <a:latin typeface="Century Gothic" pitchFamily="34" charset="0"/>
            </a:endParaRPr>
          </a:p>
          <a:p>
            <a:endParaRPr lang="en-US" sz="1400" dirty="0" smtClean="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3579</TotalTime>
  <Words>390</Words>
  <Application>Microsoft Office PowerPoint</Application>
  <PresentationFormat>On-screen Show (4:3)</PresentationFormat>
  <Paragraphs>39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DoDDS-E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DoDDS-E</dc:creator>
  <cp:lastModifiedBy>DoDDS-E</cp:lastModifiedBy>
  <cp:revision>119</cp:revision>
  <dcterms:created xsi:type="dcterms:W3CDTF">2010-09-02T14:09:05Z</dcterms:created>
  <dcterms:modified xsi:type="dcterms:W3CDTF">2011-10-21T14:00:16Z</dcterms:modified>
</cp:coreProperties>
</file>