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143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10/14/2011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10/14/2011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10/14/2011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10/14/2011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10/14/2011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10/14/2011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E7DAD-BD66-4F93-B0DD-4144848825C2}" type="datetimeFigureOut">
              <a:rPr lang="en-US" smtClean="0"/>
              <a:pPr/>
              <a:t>10/14/2011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200" y="152400"/>
            <a:ext cx="6705600" cy="13716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04800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entury Gothic" pitchFamily="34" charset="0"/>
              </a:rPr>
              <a:t>Mrs. C’s  </a:t>
            </a:r>
          </a:p>
          <a:p>
            <a:pPr algn="ctr"/>
            <a:r>
              <a:rPr lang="en-US" sz="2400" dirty="0" smtClean="0">
                <a:latin typeface="Century Gothic" pitchFamily="34" charset="0"/>
              </a:rPr>
              <a:t>Mustang News</a:t>
            </a:r>
          </a:p>
          <a:p>
            <a:pPr algn="ctr"/>
            <a:r>
              <a:rPr lang="en-US" sz="2400" dirty="0" smtClean="0">
                <a:latin typeface="Century Gothic" pitchFamily="34" charset="0"/>
              </a:rPr>
              <a:t>Oct. </a:t>
            </a:r>
            <a:r>
              <a:rPr lang="en-US" sz="2400" dirty="0" smtClean="0">
                <a:latin typeface="Century Gothic" pitchFamily="34" charset="0"/>
              </a:rPr>
              <a:t>14, </a:t>
            </a:r>
            <a:r>
              <a:rPr lang="en-US" sz="2400" dirty="0" smtClean="0">
                <a:latin typeface="Century Gothic" pitchFamily="34" charset="0"/>
              </a:rPr>
              <a:t>2011</a:t>
            </a:r>
          </a:p>
          <a:p>
            <a:endParaRPr lang="en-US" sz="24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1511141"/>
            <a:ext cx="6705600" cy="7632859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We had a wonderful week…our reading workshop is in full-swing and the children are writing amazing stories.  </a:t>
            </a:r>
            <a:r>
              <a:rPr lang="en-US" sz="1400" dirty="0" smtClean="0">
                <a:latin typeface="Century Gothic" pitchFamily="34" charset="0"/>
              </a:rPr>
              <a:t>We worked on subtraction story problems by acting out the problem …then, the hard part…learning to communicate our thinking…what did we do in our minds to solve the problem?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We completed our last project on apples so we are going to completely immerse ourselves into the world of Bats…very exciting.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We have also been reading the chapter book </a:t>
            </a:r>
            <a:r>
              <a:rPr lang="en-US" sz="1400" u="sng" dirty="0" smtClean="0">
                <a:latin typeface="Century Gothic" pitchFamily="34" charset="0"/>
              </a:rPr>
              <a:t>My Father’s Dragon.  </a:t>
            </a:r>
            <a:r>
              <a:rPr lang="en-US" sz="1400" dirty="0" smtClean="0">
                <a:latin typeface="Century Gothic" pitchFamily="34" charset="0"/>
              </a:rPr>
              <a:t>The children LOVE this book…we are now on the chapter where Elmer Elevator meets 7 tigers with 14 green eyes…</a:t>
            </a:r>
            <a:endParaRPr lang="en-US" sz="1400" u="sng" dirty="0" smtClean="0">
              <a:latin typeface="Century Gothic" pitchFamily="34" charset="0"/>
            </a:endParaRP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b="1" u="sng" dirty="0" smtClean="0">
                <a:latin typeface="Century Gothic" pitchFamily="34" charset="0"/>
              </a:rPr>
              <a:t>Please welcome 2 new students to our classroom</a:t>
            </a:r>
          </a:p>
          <a:p>
            <a:r>
              <a:rPr lang="en-US" sz="1400" dirty="0" smtClean="0">
                <a:latin typeface="Century Gothic" pitchFamily="34" charset="0"/>
              </a:rPr>
              <a:t>Gabriel Redecker joined our Mustang Team this week and on Monday Djibril Warren will join our class.  We now have 21 students. :0)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b="1" u="sng" dirty="0" smtClean="0">
                <a:latin typeface="Century Gothic" pitchFamily="34" charset="0"/>
              </a:rPr>
              <a:t>Book </a:t>
            </a:r>
            <a:r>
              <a:rPr lang="en-US" sz="1400" b="1" u="sng" dirty="0" smtClean="0">
                <a:latin typeface="Century Gothic" pitchFamily="34" charset="0"/>
              </a:rPr>
              <a:t>Orders have arrived :0)  </a:t>
            </a:r>
          </a:p>
          <a:p>
            <a:r>
              <a:rPr lang="en-US" sz="1400" dirty="0" smtClean="0">
                <a:latin typeface="Century Gothic" pitchFamily="34" charset="0"/>
              </a:rPr>
              <a:t>If you ordered books from our first scholastic book order of the year…they have arrived.  I will send home the books with your child on Monday.  Yeah!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b="1" u="sng" dirty="0" smtClean="0">
                <a:latin typeface="Century Gothic" pitchFamily="34" charset="0"/>
              </a:rPr>
              <a:t>Reading On-line …Short </a:t>
            </a:r>
            <a:r>
              <a:rPr lang="en-US" sz="1400" b="1" u="sng" dirty="0" smtClean="0">
                <a:latin typeface="Century Gothic" pitchFamily="34" charset="0"/>
              </a:rPr>
              <a:t>vowels with an s ending</a:t>
            </a:r>
            <a:endParaRPr lang="en-US" sz="1400" b="1" u="sng" dirty="0" smtClean="0">
              <a:latin typeface="Century Gothic" pitchFamily="34" charset="0"/>
            </a:endParaRPr>
          </a:p>
          <a:p>
            <a:r>
              <a:rPr lang="en-US" sz="1400" u="sng" dirty="0" smtClean="0">
                <a:latin typeface="Century Gothic" pitchFamily="34" charset="0"/>
              </a:rPr>
              <a:t>A Fox and a Kit </a:t>
            </a:r>
            <a:r>
              <a:rPr lang="en-US" sz="1400" dirty="0" smtClean="0">
                <a:latin typeface="Century Gothic" pitchFamily="34" charset="0"/>
              </a:rPr>
              <a:t>is </a:t>
            </a:r>
            <a:r>
              <a:rPr lang="en-US" sz="1400" dirty="0" smtClean="0">
                <a:latin typeface="Century Gothic" pitchFamily="34" charset="0"/>
              </a:rPr>
              <a:t>our story for next week.  Please look under this story on our weebly web-site to find the books we will be reading and our spelling words</a:t>
            </a:r>
            <a:r>
              <a:rPr lang="en-US" sz="1400" dirty="0" smtClean="0">
                <a:latin typeface="Century Gothic" pitchFamily="34" charset="0"/>
              </a:rPr>
              <a:t>.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b="1" u="sng" dirty="0" smtClean="0">
                <a:latin typeface="Century Gothic" pitchFamily="34" charset="0"/>
              </a:rPr>
              <a:t>Blue Homework Reading Folders</a:t>
            </a:r>
          </a:p>
          <a:p>
            <a:r>
              <a:rPr lang="en-US" sz="1400" dirty="0" smtClean="0">
                <a:latin typeface="Century Gothic" pitchFamily="34" charset="0"/>
              </a:rPr>
              <a:t>The children and , of course, parents are doing a superb job signing the homework folder.  Many students are reading above and beyond the recommended minutes…kiss your brain!</a:t>
            </a:r>
            <a:endParaRPr lang="en-US" sz="1400" dirty="0" smtClean="0">
              <a:latin typeface="Century Gothic" pitchFamily="34" charset="0"/>
            </a:endParaRPr>
          </a:p>
          <a:p>
            <a:endParaRPr lang="en-US" sz="1400" b="1" u="sng" dirty="0" smtClean="0">
              <a:latin typeface="Century Gothic" pitchFamily="34" charset="0"/>
            </a:endParaRPr>
          </a:p>
          <a:p>
            <a:r>
              <a:rPr lang="en-US" sz="1400" b="1" u="sng" dirty="0" smtClean="0">
                <a:latin typeface="Century Gothic" pitchFamily="34" charset="0"/>
              </a:rPr>
              <a:t>Buddy Book Baggies</a:t>
            </a:r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If your child forgets their book baggy, remember you can still read the books on </a:t>
            </a:r>
            <a:r>
              <a:rPr lang="en-US" sz="1400" dirty="0" err="1" smtClean="0">
                <a:latin typeface="Century Gothic" pitchFamily="34" charset="0"/>
              </a:rPr>
              <a:t>weebly</a:t>
            </a:r>
            <a:r>
              <a:rPr lang="en-US" sz="1400" dirty="0" smtClean="0">
                <a:latin typeface="Century Gothic" pitchFamily="34" charset="0"/>
              </a:rPr>
              <a:t>…Yeah</a:t>
            </a:r>
            <a:r>
              <a:rPr lang="en-US" sz="1400" dirty="0" smtClean="0">
                <a:latin typeface="Century Gothic" pitchFamily="34" charset="0"/>
              </a:rPr>
              <a:t>!</a:t>
            </a:r>
            <a:endParaRPr lang="en-US" sz="1400" dirty="0" smtClean="0">
              <a:latin typeface="Century Gothic" pitchFamily="34" charset="0"/>
            </a:endParaRPr>
          </a:p>
        </p:txBody>
      </p:sp>
      <p:pic>
        <p:nvPicPr>
          <p:cNvPr id="2050" name="Picture 2" descr="children,kids,people,sunshine,w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28600"/>
            <a:ext cx="1572317" cy="1219200"/>
          </a:xfrm>
          <a:prstGeom prst="rect">
            <a:avLst/>
          </a:prstGeom>
          <a:noFill/>
        </p:spPr>
      </p:pic>
      <p:pic>
        <p:nvPicPr>
          <p:cNvPr id="8" name="Picture 2" descr="children,kids,people,sunshine,w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04393"/>
            <a:ext cx="1575294" cy="12434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752600"/>
            <a:ext cx="6019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u="sng" dirty="0" smtClean="0">
                <a:solidFill>
                  <a:srgbClr val="FF0000"/>
                </a:solidFill>
                <a:latin typeface="Century Gothic" pitchFamily="34" charset="0"/>
              </a:rPr>
              <a:t>Mark Your Calendar</a:t>
            </a:r>
          </a:p>
          <a:p>
            <a:r>
              <a:rPr lang="en-US" sz="1400" dirty="0" smtClean="0">
                <a:latin typeface="Century Gothic" pitchFamily="34" charset="0"/>
              </a:rPr>
              <a:t>Oct</a:t>
            </a:r>
            <a:r>
              <a:rPr lang="en-US" sz="1400" dirty="0" smtClean="0">
                <a:latin typeface="Century Gothic" pitchFamily="34" charset="0"/>
              </a:rPr>
              <a:t>. 26:  No School</a:t>
            </a:r>
          </a:p>
          <a:p>
            <a:r>
              <a:rPr lang="en-US" sz="1400" dirty="0" smtClean="0">
                <a:latin typeface="Century Gothic" pitchFamily="34" charset="0"/>
              </a:rPr>
              <a:t>Oct. 28:  PumpkinFest…volunteers needed in the morning </a:t>
            </a:r>
            <a:r>
              <a:rPr lang="en-US" sz="1400" dirty="0" smtClean="0">
                <a:latin typeface="Century Gothic" pitchFamily="34" charset="0"/>
              </a:rPr>
              <a:t>8:30-10:30</a:t>
            </a:r>
          </a:p>
          <a:p>
            <a:r>
              <a:rPr lang="en-US" sz="1400" dirty="0" smtClean="0">
                <a:latin typeface="Century Gothic" pitchFamily="34" charset="0"/>
              </a:rPr>
              <a:t>                 We will wear our bat shirts today…at Pumpkin Fest. :0)</a:t>
            </a:r>
            <a:endParaRPr lang="en-US" sz="1400" dirty="0" smtClean="0">
              <a:latin typeface="Century Gothic" pitchFamily="34" charset="0"/>
            </a:endParaRPr>
          </a:p>
          <a:p>
            <a:endParaRPr lang="en-US" sz="1400" dirty="0" smtClean="0">
              <a:latin typeface="Century Gothic" pitchFamily="34" charset="0"/>
            </a:endParaRPr>
          </a:p>
          <a:p>
            <a:endParaRPr lang="en-US" sz="1400" b="1" u="sng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Sincerely,</a:t>
            </a:r>
          </a:p>
          <a:p>
            <a:r>
              <a:rPr lang="en-US" sz="1400" dirty="0" smtClean="0">
                <a:latin typeface="Century Gothic" pitchFamily="34" charset="0"/>
              </a:rPr>
              <a:t>Mrs. Ciocca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152400"/>
            <a:ext cx="6324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latin typeface="Century Gothic" pitchFamily="34" charset="0"/>
              </a:rPr>
              <a:t>Volunteers</a:t>
            </a:r>
            <a:endParaRPr lang="en-US" sz="1400" dirty="0" smtClean="0">
              <a:latin typeface="Century Gothic" pitchFamily="34" charset="0"/>
            </a:endParaRPr>
          </a:p>
          <a:p>
            <a:endParaRPr lang="en-US" sz="1400" b="1" u="sng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If you would like to volunteer in the mornings from 9:00-10:30, choose any day(s) Monday-Thursday, please let me know.    You would be helping at a center during our reading time.  Thanks for all of your support.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endParaRPr lang="en-US" sz="1400" dirty="0" smtClean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3559</TotalTime>
  <Words>367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DoDDS-E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DoDDS-E</dc:creator>
  <cp:lastModifiedBy>DoDDS-E</cp:lastModifiedBy>
  <cp:revision>118</cp:revision>
  <dcterms:created xsi:type="dcterms:W3CDTF">2010-09-02T14:09:05Z</dcterms:created>
  <dcterms:modified xsi:type="dcterms:W3CDTF">2011-10-14T13:45:17Z</dcterms:modified>
</cp:coreProperties>
</file>